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49DB07D-7255-4C85-B3CA-9695D8FD1C96}" type="datetimeFigureOut">
              <a:rPr lang="es-CO" smtClean="0"/>
              <a:t>27/01/2013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E3D16A-1D5C-40E9-957A-5827256BE5F7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L%C3%B3gica#cite_note-Lorenz-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1912" TargetMode="External"/><Relationship Id="rId13" Type="http://schemas.openxmlformats.org/officeDocument/2006/relationships/hyperlink" Target="http://es.wikipedia.org/wiki/Filosof%C3%ADa_de_la_ciencia" TargetMode="External"/><Relationship Id="rId3" Type="http://schemas.openxmlformats.org/officeDocument/2006/relationships/hyperlink" Target="http://es.wikipedia.org/wiki/Francia" TargetMode="External"/><Relationship Id="rId7" Type="http://schemas.openxmlformats.org/officeDocument/2006/relationships/hyperlink" Target="http://es.wikipedia.org/wiki/17_de_julio" TargetMode="External"/><Relationship Id="rId12" Type="http://schemas.openxmlformats.org/officeDocument/2006/relationships/hyperlink" Target="http://es.wikipedia.org/w/index.php?title=Cient%C3%ADfico_te%C3%B3rico&amp;action=edit&amp;redlink=1" TargetMode="External"/><Relationship Id="rId2" Type="http://schemas.openxmlformats.org/officeDocument/2006/relationships/hyperlink" Target="http://es.wikipedia.org/wiki/Na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Par%C3%ADs" TargetMode="External"/><Relationship Id="rId11" Type="http://schemas.openxmlformats.org/officeDocument/2006/relationships/hyperlink" Target="http://es.wikipedia.org/wiki/F%C3%ADsico" TargetMode="External"/><Relationship Id="rId5" Type="http://schemas.openxmlformats.org/officeDocument/2006/relationships/hyperlink" Target="http://es.wikipedia.org/wiki/1854" TargetMode="External"/><Relationship Id="rId15" Type="http://schemas.openxmlformats.org/officeDocument/2006/relationships/hyperlink" Target="http://es.wikipedia.org/wiki/Carl_Friedrich_Gauss" TargetMode="External"/><Relationship Id="rId10" Type="http://schemas.openxmlformats.org/officeDocument/2006/relationships/hyperlink" Target="http://es.wikipedia.org/wiki/Matem%C3%A1tico" TargetMode="External"/><Relationship Id="rId4" Type="http://schemas.openxmlformats.org/officeDocument/2006/relationships/hyperlink" Target="http://es.wikipedia.org/wiki/29_de_abril" TargetMode="External"/><Relationship Id="rId9" Type="http://schemas.openxmlformats.org/officeDocument/2006/relationships/hyperlink" Target="http://es.wikipedia.org/wiki/Pol%C3%ADmata" TargetMode="External"/><Relationship Id="rId14" Type="http://schemas.openxmlformats.org/officeDocument/2006/relationships/hyperlink" Target="http://es.wikipedia.org/wiki/Raymond_Poincar%C3%A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5400" dirty="0" smtClean="0">
                <a:latin typeface="Arial" pitchFamily="34" charset="0"/>
                <a:cs typeface="Arial" pitchFamily="34" charset="0"/>
              </a:rPr>
              <a:t>LÓGICA MATEMÁTICA</a:t>
            </a:r>
            <a:endParaRPr lang="es-CO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CO" sz="1600" b="1" dirty="0" smtClean="0">
                <a:latin typeface="Arial" pitchFamily="34" charset="0"/>
                <a:cs typeface="Arial" pitchFamily="34" charset="0"/>
              </a:rPr>
              <a:t>“LA AMO………..TE PERMITE ENCONTRAR SALIDAS QUE POCOS ENCUENTRAN”</a:t>
            </a:r>
          </a:p>
          <a:p>
            <a:r>
              <a:rPr lang="es-CO" sz="1600" b="1" dirty="0" smtClean="0">
                <a:latin typeface="Arial" pitchFamily="34" charset="0"/>
                <a:cs typeface="Arial" pitchFamily="34" charset="0"/>
              </a:rPr>
              <a:t>Natalia Acevedo Ríos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Lógica matemática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El término «lógica», se encuentra en </a:t>
            </a:r>
            <a:r>
              <a:rPr lang="es-CO" dirty="0" smtClean="0"/>
              <a:t>La antigüedad, como una </a:t>
            </a:r>
            <a:r>
              <a:rPr lang="es-CO" dirty="0"/>
              <a:t>teoría de la argumentación o argumento cerrado;</a:t>
            </a:r>
            <a:r>
              <a:rPr lang="es-CO" baseline="30000" dirty="0">
                <a:hlinkClick r:id="rId2"/>
              </a:rPr>
              <a:t>6</a:t>
            </a:r>
            <a:r>
              <a:rPr lang="es-CO" dirty="0"/>
              <a:t> De este modo </a:t>
            </a:r>
            <a:r>
              <a:rPr lang="es-CO" dirty="0" smtClean="0"/>
              <a:t> para formar la lógica se requiere de la</a:t>
            </a:r>
            <a:r>
              <a:rPr lang="es-CO" dirty="0"/>
              <a:t> </a:t>
            </a:r>
            <a:r>
              <a:rPr lang="es-CO" i="1" dirty="0"/>
              <a:t>forma argumentativa</a:t>
            </a:r>
            <a:r>
              <a:rPr lang="es-CO" dirty="0"/>
              <a:t> </a:t>
            </a:r>
            <a:r>
              <a:rPr lang="es-CO" dirty="0" smtClean="0"/>
              <a:t> y del lenguaje para demostrar cada una de las afirmaciones.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07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HENRI POINCARÉ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38400"/>
            <a:ext cx="3048000" cy="3048000"/>
          </a:xfrm>
        </p:spPr>
      </p:pic>
    </p:spTree>
    <p:extLst>
      <p:ext uri="{BB962C8B-B14F-4D97-AF65-F5344CB8AC3E}">
        <p14:creationId xmlns:p14="http://schemas.microsoft.com/office/powerpoint/2010/main" val="17151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Henri </a:t>
            </a:r>
            <a:r>
              <a:rPr lang="es-CO" dirty="0" err="1" smtClean="0"/>
              <a:t>poincaré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s-CO" dirty="0"/>
              <a:t>Jules Henri </a:t>
            </a:r>
            <a:r>
              <a:rPr lang="es-CO" dirty="0" err="1"/>
              <a:t>Poincaré</a:t>
            </a:r>
            <a:r>
              <a:rPr lang="es-CO" dirty="0"/>
              <a:t> </a:t>
            </a:r>
            <a:r>
              <a:rPr lang="es-CO" dirty="0" smtClean="0"/>
              <a:t>  (</a:t>
            </a:r>
            <a:r>
              <a:rPr lang="es-CO" dirty="0">
                <a:hlinkClick r:id="rId2" tooltip="Nancy"/>
              </a:rPr>
              <a:t>Nancy</a:t>
            </a:r>
            <a:r>
              <a:rPr lang="es-CO" dirty="0"/>
              <a:t>, </a:t>
            </a:r>
            <a:r>
              <a:rPr lang="es-CO" dirty="0">
                <a:hlinkClick r:id="rId3" tooltip="Francia"/>
              </a:rPr>
              <a:t>Francia</a:t>
            </a:r>
            <a:r>
              <a:rPr lang="es-CO" dirty="0"/>
              <a:t>, </a:t>
            </a:r>
            <a:r>
              <a:rPr lang="es-CO" dirty="0">
                <a:hlinkClick r:id="rId4" tooltip="29 de abril"/>
              </a:rPr>
              <a:t>29 de abril</a:t>
            </a:r>
            <a:r>
              <a:rPr lang="es-CO" dirty="0"/>
              <a:t> de </a:t>
            </a:r>
            <a:r>
              <a:rPr lang="es-CO" dirty="0">
                <a:hlinkClick r:id="rId5" tooltip="1854"/>
              </a:rPr>
              <a:t>1854</a:t>
            </a:r>
            <a:r>
              <a:rPr lang="es-CO" dirty="0"/>
              <a:t> – </a:t>
            </a:r>
            <a:r>
              <a:rPr lang="es-CO" dirty="0">
                <a:hlinkClick r:id="rId6" tooltip="París"/>
              </a:rPr>
              <a:t>París</a:t>
            </a:r>
            <a:r>
              <a:rPr lang="es-CO" dirty="0"/>
              <a:t>, </a:t>
            </a:r>
            <a:r>
              <a:rPr lang="es-CO" dirty="0">
                <a:hlinkClick r:id="rId7" tooltip="17 de julio"/>
              </a:rPr>
              <a:t>17 de julio</a:t>
            </a:r>
            <a:r>
              <a:rPr lang="es-CO" dirty="0"/>
              <a:t> de </a:t>
            </a:r>
            <a:r>
              <a:rPr lang="es-CO" dirty="0">
                <a:hlinkClick r:id="rId8" tooltip="1912"/>
              </a:rPr>
              <a:t>1912</a:t>
            </a:r>
            <a:r>
              <a:rPr lang="es-CO" dirty="0"/>
              <a:t>), generalmente conocido como Henri </a:t>
            </a:r>
            <a:r>
              <a:rPr lang="es-CO" dirty="0" err="1"/>
              <a:t>Poincaré</a:t>
            </a:r>
            <a:r>
              <a:rPr lang="es-CO" dirty="0"/>
              <a:t>, fue un prestigioso </a:t>
            </a:r>
            <a:r>
              <a:rPr lang="es-CO" dirty="0" err="1">
                <a:hlinkClick r:id="rId9" tooltip="Polímata"/>
              </a:rPr>
              <a:t>polímata</a:t>
            </a:r>
            <a:r>
              <a:rPr lang="es-CO" dirty="0"/>
              <a:t>: </a:t>
            </a:r>
            <a:r>
              <a:rPr lang="es-CO" dirty="0">
                <a:hlinkClick r:id="rId10" tooltip="Matemático"/>
              </a:rPr>
              <a:t>matemático</a:t>
            </a:r>
            <a:r>
              <a:rPr lang="es-CO" dirty="0"/>
              <a:t>, </a:t>
            </a:r>
            <a:r>
              <a:rPr lang="es-CO" dirty="0">
                <a:hlinkClick r:id="rId11" tooltip="Físico"/>
              </a:rPr>
              <a:t>físico</a:t>
            </a:r>
            <a:r>
              <a:rPr lang="es-CO" dirty="0"/>
              <a:t>, </a:t>
            </a:r>
            <a:r>
              <a:rPr lang="es-CO" dirty="0">
                <a:hlinkClick r:id="rId12" tooltip="Científico teórico (aún no redactado)"/>
              </a:rPr>
              <a:t>científico teórico</a:t>
            </a:r>
            <a:r>
              <a:rPr lang="es-CO" dirty="0"/>
              <a:t> y </a:t>
            </a:r>
            <a:r>
              <a:rPr lang="es-CO" dirty="0">
                <a:hlinkClick r:id="rId13" tooltip="Filosofía de la ciencia"/>
              </a:rPr>
              <a:t>filósofo de la ciencia</a:t>
            </a:r>
            <a:r>
              <a:rPr lang="es-CO" dirty="0"/>
              <a:t>, primo del presidente de Francia </a:t>
            </a:r>
            <a:r>
              <a:rPr lang="es-CO" dirty="0">
                <a:hlinkClick r:id="rId14" tooltip="Raymond Poincaré"/>
              </a:rPr>
              <a:t>Raymond </a:t>
            </a:r>
            <a:r>
              <a:rPr lang="es-CO" dirty="0" err="1">
                <a:hlinkClick r:id="rId14" tooltip="Raymond Poincaré"/>
              </a:rPr>
              <a:t>Poincaré</a:t>
            </a:r>
            <a:r>
              <a:rPr lang="es-CO" dirty="0"/>
              <a:t>. </a:t>
            </a:r>
            <a:r>
              <a:rPr lang="es-CO" dirty="0" err="1"/>
              <a:t>Poincaré</a:t>
            </a:r>
            <a:r>
              <a:rPr lang="es-CO" dirty="0"/>
              <a:t> es descrito a menudo como el último «</a:t>
            </a:r>
            <a:r>
              <a:rPr lang="es-CO" i="1" dirty="0"/>
              <a:t>universalista</a:t>
            </a:r>
            <a:r>
              <a:rPr lang="es-CO" dirty="0"/>
              <a:t>» (después de </a:t>
            </a:r>
            <a:r>
              <a:rPr lang="es-CO" dirty="0">
                <a:hlinkClick r:id="rId15" tooltip="Carl Friedrich Gauss"/>
              </a:rPr>
              <a:t>Gauss</a:t>
            </a:r>
            <a:r>
              <a:rPr lang="es-CO" dirty="0"/>
              <a:t>) capaz de entender y contribuir en todos los ámbitos de la disciplina matemática.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922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1412776"/>
            <a:ext cx="6400800" cy="397768"/>
          </a:xfrm>
        </p:spPr>
        <p:txBody>
          <a:bodyPr>
            <a:normAutofit fontScale="90000"/>
          </a:bodyPr>
          <a:lstStyle/>
          <a:p>
            <a:r>
              <a:rPr lang="es-CO" sz="2800" dirty="0" smtClean="0"/>
              <a:t>AHORA </a:t>
            </a:r>
            <a:br>
              <a:rPr lang="es-CO" sz="2800" dirty="0" smtClean="0"/>
            </a:br>
            <a:r>
              <a:rPr lang="es-CO" sz="2800" dirty="0" smtClean="0"/>
              <a:t>PENSAR….</a:t>
            </a:r>
            <a:endParaRPr lang="es-CO" sz="2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762480"/>
          </a:xfrm>
        </p:spPr>
      </p:pic>
    </p:spTree>
    <p:extLst>
      <p:ext uri="{BB962C8B-B14F-4D97-AF65-F5344CB8AC3E}">
        <p14:creationId xmlns:p14="http://schemas.microsoft.com/office/powerpoint/2010/main" val="116945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64896" cy="6543840"/>
          </a:xfrm>
        </p:spPr>
      </p:pic>
    </p:spTree>
    <p:extLst>
      <p:ext uri="{BB962C8B-B14F-4D97-AF65-F5344CB8AC3E}">
        <p14:creationId xmlns:p14="http://schemas.microsoft.com/office/powerpoint/2010/main" val="79467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892480" cy="6567361"/>
          </a:xfrm>
        </p:spPr>
      </p:pic>
    </p:spTree>
    <p:extLst>
      <p:ext uri="{BB962C8B-B14F-4D97-AF65-F5344CB8AC3E}">
        <p14:creationId xmlns:p14="http://schemas.microsoft.com/office/powerpoint/2010/main" val="348853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CUADRADOS MÁGICOS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2880320" cy="2880320"/>
          </a:xfrm>
        </p:spPr>
      </p:pic>
    </p:spTree>
    <p:extLst>
      <p:ext uri="{BB962C8B-B14F-4D97-AF65-F5344CB8AC3E}">
        <p14:creationId xmlns:p14="http://schemas.microsoft.com/office/powerpoint/2010/main" val="416326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3056"/>
            <a:ext cx="2714625" cy="275272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2733675" cy="24193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8957"/>
            <a:ext cx="3161298" cy="32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44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70</TotalTime>
  <Words>50</Words>
  <Application>Microsoft Office PowerPoint</Application>
  <PresentationFormat>Presentación en pantalla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Alta costura</vt:lpstr>
      <vt:lpstr>LÓGICA MATEMÁTICA</vt:lpstr>
      <vt:lpstr>Lógica matemática</vt:lpstr>
      <vt:lpstr>HENRI POINCARÉ</vt:lpstr>
      <vt:lpstr>Henri poincaré </vt:lpstr>
      <vt:lpstr>AHORA  PENSAR….</vt:lpstr>
      <vt:lpstr>Presentación de PowerPoint</vt:lpstr>
      <vt:lpstr>Presentación de PowerPoint</vt:lpstr>
      <vt:lpstr>CUADRADOS MÁGICOS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LÓGICA MATEMÁTICA</dc:title>
  <dc:creator>Natalia</dc:creator>
  <cp:lastModifiedBy>Natalia</cp:lastModifiedBy>
  <cp:revision>4</cp:revision>
  <dcterms:created xsi:type="dcterms:W3CDTF">2013-01-28T00:10:37Z</dcterms:created>
  <dcterms:modified xsi:type="dcterms:W3CDTF">2013-01-28T01:20:47Z</dcterms:modified>
</cp:coreProperties>
</file>